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Average"/>
      <p:regular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Average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6e37840cd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6e37840cd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6e30a85b5a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6e30a85b5a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6e23f21c75_2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6e23f21c75_2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e23f21c75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e23f21c75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6e23f21c75_2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6e23f21c75_2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6e23f21c75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6e23f21c75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6e23f21c75_2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6e23f21c75_2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6e23f21c75_2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6e23f21c75_2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6e23f21c75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6e23f21c75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6e30a85b5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6e30a85b5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6e30a85b5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6e30a85b5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6e30a85b5a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6e30a85b5a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3.png"/><Relationship Id="rId5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7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Slime Game(Name TBA): Untitled Slime Game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Merritt Hancock, Alan Bettis, Kenda Blair, Ryan Trull</a:t>
            </a:r>
            <a:endParaRPr sz="3000"/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4575" y="1928300"/>
            <a:ext cx="792600" cy="7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Grid Example</a:t>
            </a:r>
            <a:endParaRPr/>
          </a:p>
        </p:txBody>
      </p:sp>
      <p:pic>
        <p:nvPicPr>
          <p:cNvPr id="123" name="Google Shape;12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2971" y="1152475"/>
            <a:ext cx="5709649" cy="3622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Movement</a:t>
            </a:r>
            <a:endParaRPr/>
          </a:p>
        </p:txBody>
      </p:sp>
      <p:sp>
        <p:nvSpPr>
          <p:cNvPr id="129" name="Google Shape;129;p23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Movement Restrictions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Unitary - currently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Restricted to grid confines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Untraversable terrain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Ability based movement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Y-axis movement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 fall damage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Cursor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WASD movement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Selection confirmation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Unitary movement - for now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30" name="Google Shape;13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0525" y="1714625"/>
            <a:ext cx="4267201" cy="2413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Asynchronous Issues</a:t>
            </a:r>
            <a:endParaRPr/>
          </a:p>
        </p:txBody>
      </p:sp>
      <p:sp>
        <p:nvSpPr>
          <p:cNvPr id="136" name="Google Shape;136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-Javascript is an asynchronous language, meaning not all the code executes sequentially.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-This can create problems when you want one part of the code to wait until another part has completed execution.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-In this case, the event listener for the keydown event would fire once per frame as long as the key was held.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-How to ensure precise player inputs?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5"/>
          <p:cNvSpPr txBox="1"/>
          <p:nvPr>
            <p:ph type="title"/>
          </p:nvPr>
        </p:nvSpPr>
        <p:spPr>
          <a:xfrm>
            <a:off x="311700" y="445025"/>
            <a:ext cx="6515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Semaphores</a:t>
            </a:r>
            <a:endParaRPr/>
          </a:p>
        </p:txBody>
      </p:sp>
      <p:sp>
        <p:nvSpPr>
          <p:cNvPr id="142" name="Google Shape;142;p25"/>
          <p:cNvSpPr txBox="1"/>
          <p:nvPr>
            <p:ph idx="1" type="body"/>
          </p:nvPr>
        </p:nvSpPr>
        <p:spPr>
          <a:xfrm>
            <a:off x="311700" y="1152475"/>
            <a:ext cx="65157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-A system designed to “lock” a part of code so that it must wait until some other code is finished.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-The most basic of semaphores is a boolean variable.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-A piece of code can simply check if the lock is open before executing, and then flip the boolean once it starts.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-In this way, sequence of events can be enforced.</a:t>
            </a:r>
            <a:endParaRPr/>
          </a:p>
        </p:txBody>
      </p:sp>
      <p:pic>
        <p:nvPicPr>
          <p:cNvPr id="143" name="Google Shape;1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27400" y="925325"/>
            <a:ext cx="2011801" cy="35191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Game Premise 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Players play as a slime and move around on a grid-based board in a turn-based fashion.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If they move over a smaller enemy, the slime will engulf them and the player will absorb mass, growing in the process.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Certain enemies will have abilities that can be absorbed and used by the slime.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Objectives are to absorb all enemies and/or reach an exit.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Game Premise 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Inspirations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Disgaea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Fire Emblem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 rotWithShape="1">
          <a:blip r:embed="rId3">
            <a:alphaModFix/>
          </a:blip>
          <a:srcRect b="6942" l="4021" r="0" t="0"/>
          <a:stretch/>
        </p:blipFill>
        <p:spPr>
          <a:xfrm>
            <a:off x="311700" y="2750325"/>
            <a:ext cx="4388074" cy="2393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9600" y="0"/>
            <a:ext cx="3844400" cy="288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Game Premise 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4572000" y="1162625"/>
            <a:ext cx="4260300" cy="99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More </a:t>
            </a:r>
            <a:r>
              <a:rPr lang="en"/>
              <a:t>Inspirations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Agar.io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Kirby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2" name="Google Shape;8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62625"/>
            <a:ext cx="4419600" cy="2679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76800" y="2856625"/>
            <a:ext cx="4267200" cy="228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" y="3841800"/>
            <a:ext cx="1505959" cy="1301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 Time!</a:t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8350" y="1017725"/>
            <a:ext cx="5487300" cy="411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Camera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213350" y="1138400"/>
            <a:ext cx="8520600" cy="37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Free movement- </a:t>
            </a:r>
            <a:br>
              <a:rPr lang="en"/>
            </a:br>
            <a:r>
              <a:rPr lang="en"/>
              <a:t>Uses the arrow keys to call translate axis functions. Left and right arrows translate on x axis. Up and down arrows use the z and y axis simultaneously so that the camera moves parallel to the board.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Zoom-</a:t>
            </a:r>
            <a:br>
              <a:rPr lang="en"/>
            </a:br>
            <a:r>
              <a:rPr lang="en"/>
              <a:t>Zoom translates the camera on the z axis using the same translate axis methods used in the free camera movement controls.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1600"/>
              </a:spcAft>
              <a:buSzPts val="1800"/>
              <a:buChar char="●"/>
            </a:pPr>
            <a:r>
              <a:rPr lang="en"/>
              <a:t>Rotation- </a:t>
            </a:r>
            <a:br>
              <a:rPr lang="en"/>
            </a:br>
            <a:r>
              <a:rPr lang="en"/>
              <a:t>Rotation is implemented by changing the camera’s position and setting it to face the center of the scene.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Grid Generation</a:t>
            </a:r>
            <a:endParaRPr/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Playing field (or board in our instance) consists of multiple types of terrain tiles.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 far we have four terrain types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Void - empty space which means death if traversed without an ability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Normal - basic space which can be traversed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Rocky - untraversable space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Water - untraversable space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At present, these terrain types all let the player move over them, but we plan to implement untraversable terrain in order to keep the player and enemies contained within the level.</a:t>
            </a:r>
            <a:endParaRPr/>
          </a:p>
        </p:txBody>
      </p:sp>
      <p:pic>
        <p:nvPicPr>
          <p:cNvPr id="103" name="Google Shape;10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76975" y="1763500"/>
            <a:ext cx="916325" cy="91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80930" y="1763500"/>
            <a:ext cx="930120" cy="916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Grid Generation</a:t>
            </a:r>
            <a:endParaRPr/>
          </a:p>
        </p:txBody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Grid generation is performed using a 2-Dimensional Array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Each terrain type is given an ID number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Void: -1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Normal: 0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Rocky: 1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Water: 2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Grid Maker traverses the array, checking each value for an ID, then generates the matching terrain type on a corresponding 1x1 space in the 3-Dimensional game world.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 this instance, the rows and columns are translated the the x and z values in the game.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Grid Example</a:t>
            </a:r>
            <a:endParaRPr/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 IDs: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Void: -1/ no number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Normal: 0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Rocky: 1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Water: 2</a:t>
            </a:r>
            <a:endParaRPr/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6912" y="1152475"/>
            <a:ext cx="5235388" cy="372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